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45001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№145</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678138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26 мамырға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25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26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778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к</a:t>
            </a:r>
            <a:r>
              <a:rPr lang="kk-KZ" sz="1100" dirty="0">
                <a:solidFill>
                  <a:srgbClr val="000000"/>
                </a:solidFill>
                <a:latin typeface="Times New Roman"/>
              </a:rPr>
              <a:t>үндіз жаңбыр, найзағай</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екпіні</a:t>
            </a:r>
            <a:r>
              <a:rPr lang="ru-RU" sz="1100" dirty="0">
                <a:solidFill>
                  <a:srgbClr val="000000"/>
                </a:solidFill>
                <a:latin typeface="Times New Roman"/>
              </a:rPr>
              <a:t> 15-20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11-13, </a:t>
            </a:r>
            <a:r>
              <a:rPr lang="ru-RU" sz="1100" dirty="0" err="1">
                <a:solidFill>
                  <a:srgbClr val="000000"/>
                </a:solidFill>
                <a:latin typeface="Times New Roman"/>
              </a:rPr>
              <a:t>күндіз</a:t>
            </a:r>
            <a:r>
              <a:rPr lang="ru-RU" sz="1100" dirty="0">
                <a:solidFill>
                  <a:srgbClr val="000000"/>
                </a:solidFill>
                <a:latin typeface="Times New Roman"/>
              </a:rPr>
              <a:t> 25-27 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kk-KZ" sz="1100" b="1" dirty="0">
              <a:solidFill>
                <a:srgbClr val="000000"/>
              </a:solidFill>
              <a:latin typeface="Times New Roman" pitchFamily="18" charset="0"/>
              <a:cs typeface="Times New Roman" pitchFamily="18" charset="0"/>
              <a:sym typeface="+mn-ea"/>
            </a:endParaRPr>
          </a:p>
          <a:p>
            <a:pPr lvl="0" algn="ctr"/>
            <a:endParaRPr lang="kk-KZ" sz="11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27 мамырға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 26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27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77800" algn="just"/>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10-12 градус </a:t>
            </a:r>
            <a:r>
              <a:rPr lang="ru-RU" sz="1100" dirty="0" err="1">
                <a:solidFill>
                  <a:srgbClr val="000000"/>
                </a:solidFill>
                <a:latin typeface="Times New Roman"/>
              </a:rPr>
              <a:t>жылы</a:t>
            </a:r>
            <a:r>
              <a:rPr lang="kk-KZ" sz="1100" dirty="0">
                <a:latin typeface="Times New Roman" pitchFamily="18" charset="0"/>
                <a:cs typeface="Times New Roman" pitchFamily="18" charset="0"/>
              </a:rPr>
              <a:t>.</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kk-KZ" sz="1100" b="1" dirty="0">
                <a:solidFill>
                  <a:srgbClr val="000000"/>
                </a:solidFill>
                <a:latin typeface="Times New Roman" panose="02020603050405020304" pitchFamily="18" charset="0"/>
                <a:cs typeface="Times New Roman" panose="02020603050405020304" pitchFamily="18" charset="0"/>
                <a:sym typeface="+mn-ea"/>
              </a:rPr>
              <a:t> 26 мамыр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27 мамыр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42190</TotalTime>
  <Words>608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7644</cp:revision>
  <cp:lastPrinted>2021-07-01T03:56:27Z</cp:lastPrinted>
  <dcterms:created xsi:type="dcterms:W3CDTF">2018-03-27T06:03:00Z</dcterms:created>
  <dcterms:modified xsi:type="dcterms:W3CDTF">2026-05-25T06:29:21Z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